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6" r:id="rId2"/>
    <p:sldId id="287" r:id="rId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62E"/>
    <a:srgbClr val="81CFF4"/>
    <a:srgbClr val="857979"/>
    <a:srgbClr val="FFFFFF"/>
    <a:srgbClr val="D8AE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4660"/>
  </p:normalViewPr>
  <p:slideViewPr>
    <p:cSldViewPr snapToGrid="0">
      <p:cViewPr varScale="1">
        <p:scale>
          <a:sx n="86" d="100"/>
          <a:sy n="86" d="100"/>
        </p:scale>
        <p:origin x="1805" y="2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9F38A9B1-0856-4888-83C1-45ACF395A433}" type="datetimeFigureOut">
              <a:rPr lang="fr-FR" smtClean="0"/>
              <a:t>12/01/2021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2888340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F38A9B1-0856-4888-83C1-45ACF395A433}" type="datetimeFigureOut">
              <a:rPr lang="fr-FR" smtClean="0"/>
              <a:t>12/01/2021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1232150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F38A9B1-0856-4888-83C1-45ACF395A433}" type="datetimeFigureOut">
              <a:rPr lang="fr-FR" smtClean="0"/>
              <a:t>12/01/2021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712110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F38A9B1-0856-4888-83C1-45ACF395A433}" type="datetimeFigureOut">
              <a:rPr lang="fr-FR" smtClean="0"/>
              <a:t>12/01/2021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81042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F38A9B1-0856-4888-83C1-45ACF395A433}" type="datetimeFigureOut">
              <a:rPr lang="fr-FR" smtClean="0"/>
              <a:t>12/01/2021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2061711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F38A9B1-0856-4888-83C1-45ACF395A433}" type="datetimeFigureOut">
              <a:rPr lang="fr-FR" smtClean="0"/>
              <a:t>12/01/2021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2255670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9F38A9B1-0856-4888-83C1-45ACF395A433}" type="datetimeFigureOut">
              <a:rPr lang="fr-FR" smtClean="0"/>
              <a:t>12/01/2021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237521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9F38A9B1-0856-4888-83C1-45ACF395A433}" type="datetimeFigureOut">
              <a:rPr lang="fr-FR" smtClean="0"/>
              <a:t>12/01/2021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94211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8A9B1-0856-4888-83C1-45ACF395A433}" type="datetimeFigureOut">
              <a:rPr lang="fr-FR" smtClean="0"/>
              <a:t>12/01/2021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303748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F38A9B1-0856-4888-83C1-45ACF395A433}" type="datetimeFigureOut">
              <a:rPr lang="fr-FR" smtClean="0"/>
              <a:t>12/01/2021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40514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F38A9B1-0856-4888-83C1-45ACF395A433}" type="datetimeFigureOut">
              <a:rPr lang="fr-FR" smtClean="0"/>
              <a:t>12/01/2021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FB71948-AC8E-4A49-BC2C-0D48BBAE6376}" type="slidenum">
              <a:rPr lang="fr-FR" smtClean="0"/>
              <a:t>‹N°›</a:t>
            </a:fld>
            <a:endParaRPr lang="fr-FR"/>
          </a:p>
        </p:txBody>
      </p:sp>
    </p:spTree>
    <p:extLst>
      <p:ext uri="{BB962C8B-B14F-4D97-AF65-F5344CB8AC3E}">
        <p14:creationId xmlns:p14="http://schemas.microsoft.com/office/powerpoint/2010/main" val="2606140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8A9B1-0856-4888-83C1-45ACF395A433}" type="datetimeFigureOut">
              <a:rPr lang="fr-FR" smtClean="0"/>
              <a:t>12/01/2021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B71948-AC8E-4A49-BC2C-0D48BBAE6376}" type="slidenum">
              <a:rPr lang="fr-FR" smtClean="0"/>
              <a:t>‹N°›</a:t>
            </a:fld>
            <a:endParaRPr lang="fr-FR"/>
          </a:p>
        </p:txBody>
      </p:sp>
    </p:spTree>
    <p:extLst>
      <p:ext uri="{BB962C8B-B14F-4D97-AF65-F5344CB8AC3E}">
        <p14:creationId xmlns:p14="http://schemas.microsoft.com/office/powerpoint/2010/main" val="3004528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image" Target="../media/image2.jpeg"/><Relationship Id="rId21" Type="http://schemas.openxmlformats.org/officeDocument/2006/relationships/image" Target="../media/image20.png"/><Relationship Id="rId34" Type="http://schemas.openxmlformats.org/officeDocument/2006/relationships/image" Target="../media/image33.png"/><Relationship Id="rId42" Type="http://schemas.openxmlformats.org/officeDocument/2006/relationships/image" Target="../media/image41.png"/><Relationship Id="rId47" Type="http://schemas.openxmlformats.org/officeDocument/2006/relationships/image" Target="../media/image46.jpe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46" Type="http://schemas.openxmlformats.org/officeDocument/2006/relationships/image" Target="../media/image45.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41"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45" Type="http://schemas.openxmlformats.org/officeDocument/2006/relationships/image" Target="../media/image44.emf"/><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4"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84978">
            <a:off x="6184230" y="3697951"/>
            <a:ext cx="1017770" cy="2059487"/>
          </a:xfrm>
          <a:prstGeom prst="rect">
            <a:avLst/>
          </a:prstGeom>
        </p:spPr>
      </p:pic>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212" y="1864074"/>
            <a:ext cx="1856012" cy="1825656"/>
          </a:xfrm>
          <a:prstGeom prst="rect">
            <a:avLst/>
          </a:prstGeom>
        </p:spPr>
      </p:pic>
      <p:sp>
        <p:nvSpPr>
          <p:cNvPr id="22" name="Rectangle 21">
            <a:extLst>
              <a:ext uri="{FF2B5EF4-FFF2-40B4-BE49-F238E27FC236}">
                <a16:creationId xmlns:a16="http://schemas.microsoft.com/office/drawing/2014/main" id="{CA5483D1-57D5-4D16-93C8-42F19142AB5A}"/>
              </a:ext>
            </a:extLst>
          </p:cNvPr>
          <p:cNvSpPr/>
          <p:nvPr/>
        </p:nvSpPr>
        <p:spPr>
          <a:xfrm>
            <a:off x="1832584" y="1874977"/>
            <a:ext cx="3906946" cy="3804223"/>
          </a:xfrm>
          <a:prstGeom prst="rect">
            <a:avLst/>
          </a:prstGeom>
          <a:noFill/>
          <a:ln>
            <a:solidFill>
              <a:srgbClr val="DA2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9E3D29C3-5EE5-4B0C-946E-9CB31E3F3A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79" y="5936689"/>
            <a:ext cx="2054194" cy="1021643"/>
          </a:xfrm>
          <a:prstGeom prst="rect">
            <a:avLst/>
          </a:prstGeom>
        </p:spPr>
      </p:pic>
      <p:sp>
        <p:nvSpPr>
          <p:cNvPr id="8" name="ZoneTexte 7">
            <a:extLst>
              <a:ext uri="{FF2B5EF4-FFF2-40B4-BE49-F238E27FC236}">
                <a16:creationId xmlns:a16="http://schemas.microsoft.com/office/drawing/2014/main" id="{FDD99320-A1B7-4F00-AE8A-B3B34D8B4F97}"/>
              </a:ext>
            </a:extLst>
          </p:cNvPr>
          <p:cNvSpPr txBox="1"/>
          <p:nvPr/>
        </p:nvSpPr>
        <p:spPr>
          <a:xfrm>
            <a:off x="1918647" y="763942"/>
            <a:ext cx="5820376" cy="707886"/>
          </a:xfrm>
          <a:prstGeom prst="rect">
            <a:avLst/>
          </a:prstGeom>
          <a:noFill/>
        </p:spPr>
        <p:txBody>
          <a:bodyPr wrap="none" rtlCol="0">
            <a:spAutoFit/>
          </a:bodyPr>
          <a:lstStyle/>
          <a:p>
            <a:pPr algn="ctr"/>
            <a:r>
              <a:rPr lang="fr-FR" sz="4000" dirty="0" err="1">
                <a:solidFill>
                  <a:srgbClr val="DA262E"/>
                </a:solidFill>
                <a:latin typeface="Madre Script" panose="02000507000000090003" pitchFamily="50" charset="0"/>
              </a:rPr>
              <a:t>Sensory</a:t>
            </a:r>
            <a:r>
              <a:rPr lang="fr-FR" sz="4000" dirty="0">
                <a:solidFill>
                  <a:srgbClr val="DA262E"/>
                </a:solidFill>
                <a:latin typeface="Madre Script" panose="02000507000000090003" pitchFamily="50" charset="0"/>
              </a:rPr>
              <a:t> </a:t>
            </a:r>
            <a:r>
              <a:rPr lang="fr-FR" sz="4000" dirty="0" err="1">
                <a:solidFill>
                  <a:srgbClr val="DA262E"/>
                </a:solidFill>
                <a:latin typeface="Madre Script" panose="02000507000000090003" pitchFamily="50" charset="0"/>
              </a:rPr>
              <a:t>awakening</a:t>
            </a:r>
            <a:r>
              <a:rPr lang="fr-FR" sz="4000" dirty="0">
                <a:solidFill>
                  <a:srgbClr val="DA262E"/>
                </a:solidFill>
                <a:latin typeface="Madre Script" panose="02000507000000090003" pitchFamily="50" charset="0"/>
              </a:rPr>
              <a:t> gift set </a:t>
            </a:r>
          </a:p>
        </p:txBody>
      </p:sp>
      <p:pic>
        <p:nvPicPr>
          <p:cNvPr id="44" name="Image 43">
            <a:extLst>
              <a:ext uri="{FF2B5EF4-FFF2-40B4-BE49-F238E27FC236}">
                <a16:creationId xmlns:a16="http://schemas.microsoft.com/office/drawing/2014/main" id="{535CAD52-694A-448E-9303-499A1B6E8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4625" y="2459444"/>
            <a:ext cx="725425" cy="719329"/>
          </a:xfrm>
          <a:prstGeom prst="rect">
            <a:avLst/>
          </a:prstGeom>
        </p:spPr>
      </p:pic>
      <p:pic>
        <p:nvPicPr>
          <p:cNvPr id="46" name="Image 45">
            <a:extLst>
              <a:ext uri="{FF2B5EF4-FFF2-40B4-BE49-F238E27FC236}">
                <a16:creationId xmlns:a16="http://schemas.microsoft.com/office/drawing/2014/main" id="{3EAC74D8-222E-41DD-88A9-37D61DC4621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88035" y="2459443"/>
            <a:ext cx="725425" cy="719329"/>
          </a:xfrm>
          <a:prstGeom prst="rect">
            <a:avLst/>
          </a:prstGeom>
        </p:spPr>
      </p:pic>
      <p:pic>
        <p:nvPicPr>
          <p:cNvPr id="48" name="Image 47">
            <a:extLst>
              <a:ext uri="{FF2B5EF4-FFF2-40B4-BE49-F238E27FC236}">
                <a16:creationId xmlns:a16="http://schemas.microsoft.com/office/drawing/2014/main" id="{40A9209A-0C5B-447F-B8B1-B7F7BC30E8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13460" y="2459441"/>
            <a:ext cx="725425" cy="719329"/>
          </a:xfrm>
          <a:prstGeom prst="rect">
            <a:avLst/>
          </a:prstGeom>
        </p:spPr>
      </p:pic>
      <p:pic>
        <p:nvPicPr>
          <p:cNvPr id="54" name="Image 53">
            <a:extLst>
              <a:ext uri="{FF2B5EF4-FFF2-40B4-BE49-F238E27FC236}">
                <a16:creationId xmlns:a16="http://schemas.microsoft.com/office/drawing/2014/main" id="{FAA4CFF3-DBC5-4FE7-A49A-7AF0BFA988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76732" y="3954745"/>
            <a:ext cx="725425" cy="719329"/>
          </a:xfrm>
          <a:prstGeom prst="rect">
            <a:avLst/>
          </a:prstGeom>
        </p:spPr>
      </p:pic>
      <p:pic>
        <p:nvPicPr>
          <p:cNvPr id="56" name="Image 55">
            <a:extLst>
              <a:ext uri="{FF2B5EF4-FFF2-40B4-BE49-F238E27FC236}">
                <a16:creationId xmlns:a16="http://schemas.microsoft.com/office/drawing/2014/main" id="{A49555A6-0086-4EFC-88A2-FE4429AFE8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90349" y="3312257"/>
            <a:ext cx="725425" cy="719329"/>
          </a:xfrm>
          <a:prstGeom prst="rect">
            <a:avLst/>
          </a:prstGeom>
        </p:spPr>
      </p:pic>
      <p:pic>
        <p:nvPicPr>
          <p:cNvPr id="58" name="Image 57">
            <a:extLst>
              <a:ext uri="{FF2B5EF4-FFF2-40B4-BE49-F238E27FC236}">
                <a16:creationId xmlns:a16="http://schemas.microsoft.com/office/drawing/2014/main" id="{363286D2-207F-491D-B0E2-85957569900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83088" y="3312256"/>
            <a:ext cx="725425" cy="719329"/>
          </a:xfrm>
          <a:prstGeom prst="rect">
            <a:avLst/>
          </a:prstGeom>
        </p:spPr>
      </p:pic>
      <p:pic>
        <p:nvPicPr>
          <p:cNvPr id="60" name="Image 59">
            <a:extLst>
              <a:ext uri="{FF2B5EF4-FFF2-40B4-BE49-F238E27FC236}">
                <a16:creationId xmlns:a16="http://schemas.microsoft.com/office/drawing/2014/main" id="{51E40118-1806-49B5-ADCD-E8E6FB054DB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0692" y="3954746"/>
            <a:ext cx="725425" cy="719329"/>
          </a:xfrm>
          <a:prstGeom prst="rect">
            <a:avLst/>
          </a:prstGeom>
        </p:spPr>
      </p:pic>
      <p:pic>
        <p:nvPicPr>
          <p:cNvPr id="62" name="Image 61">
            <a:extLst>
              <a:ext uri="{FF2B5EF4-FFF2-40B4-BE49-F238E27FC236}">
                <a16:creationId xmlns:a16="http://schemas.microsoft.com/office/drawing/2014/main" id="{C49E86CC-EADB-478A-89AF-7B8883C48E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09418" y="3312256"/>
            <a:ext cx="725425" cy="719329"/>
          </a:xfrm>
          <a:prstGeom prst="rect">
            <a:avLst/>
          </a:prstGeom>
        </p:spPr>
      </p:pic>
      <p:pic>
        <p:nvPicPr>
          <p:cNvPr id="64" name="Image 63">
            <a:extLst>
              <a:ext uri="{FF2B5EF4-FFF2-40B4-BE49-F238E27FC236}">
                <a16:creationId xmlns:a16="http://schemas.microsoft.com/office/drawing/2014/main" id="{119E84C7-890B-4D0C-A08B-78E8ADC6FB3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390349" y="3954747"/>
            <a:ext cx="725425" cy="719329"/>
          </a:xfrm>
          <a:prstGeom prst="rect">
            <a:avLst/>
          </a:prstGeom>
        </p:spPr>
      </p:pic>
      <p:pic>
        <p:nvPicPr>
          <p:cNvPr id="70" name="Image 69">
            <a:extLst>
              <a:ext uri="{FF2B5EF4-FFF2-40B4-BE49-F238E27FC236}">
                <a16:creationId xmlns:a16="http://schemas.microsoft.com/office/drawing/2014/main" id="{B000B463-3880-48A9-A29B-1342FEEF614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94028" y="5521277"/>
            <a:ext cx="725425" cy="719329"/>
          </a:xfrm>
          <a:prstGeom prst="rect">
            <a:avLst/>
          </a:prstGeom>
        </p:spPr>
      </p:pic>
      <p:pic>
        <p:nvPicPr>
          <p:cNvPr id="72" name="Image 71">
            <a:extLst>
              <a:ext uri="{FF2B5EF4-FFF2-40B4-BE49-F238E27FC236}">
                <a16:creationId xmlns:a16="http://schemas.microsoft.com/office/drawing/2014/main" id="{10C5545F-D0E8-4FC9-B804-A7EA85C079F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66229" y="5522746"/>
            <a:ext cx="725425" cy="719329"/>
          </a:xfrm>
          <a:prstGeom prst="rect">
            <a:avLst/>
          </a:prstGeom>
        </p:spPr>
      </p:pic>
      <p:pic>
        <p:nvPicPr>
          <p:cNvPr id="74" name="Image 73">
            <a:extLst>
              <a:ext uri="{FF2B5EF4-FFF2-40B4-BE49-F238E27FC236}">
                <a16:creationId xmlns:a16="http://schemas.microsoft.com/office/drawing/2014/main" id="{EFEAF94C-F2C4-4F6F-8B14-9BBCCA526B7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104168" y="4289881"/>
            <a:ext cx="725425" cy="719329"/>
          </a:xfrm>
          <a:prstGeom prst="rect">
            <a:avLst/>
          </a:prstGeom>
        </p:spPr>
      </p:pic>
      <p:pic>
        <p:nvPicPr>
          <p:cNvPr id="76" name="Image 75">
            <a:extLst>
              <a:ext uri="{FF2B5EF4-FFF2-40B4-BE49-F238E27FC236}">
                <a16:creationId xmlns:a16="http://schemas.microsoft.com/office/drawing/2014/main" id="{490433C1-C7B8-4019-B7D6-4F5E371F569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874617" y="4888719"/>
            <a:ext cx="725425" cy="719329"/>
          </a:xfrm>
          <a:prstGeom prst="rect">
            <a:avLst/>
          </a:prstGeom>
        </p:spPr>
      </p:pic>
      <p:pic>
        <p:nvPicPr>
          <p:cNvPr id="80" name="Image 79">
            <a:extLst>
              <a:ext uri="{FF2B5EF4-FFF2-40B4-BE49-F238E27FC236}">
                <a16:creationId xmlns:a16="http://schemas.microsoft.com/office/drawing/2014/main" id="{639F3E6A-7943-4B89-8FC4-0BDA2A7DAC8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83993" y="4864969"/>
            <a:ext cx="725425" cy="719329"/>
          </a:xfrm>
          <a:prstGeom prst="rect">
            <a:avLst/>
          </a:prstGeom>
        </p:spPr>
      </p:pic>
      <p:pic>
        <p:nvPicPr>
          <p:cNvPr id="89" name="Image 88">
            <a:extLst>
              <a:ext uri="{FF2B5EF4-FFF2-40B4-BE49-F238E27FC236}">
                <a16:creationId xmlns:a16="http://schemas.microsoft.com/office/drawing/2014/main" id="{8E16DC3D-5446-4DA6-A6FE-EA94E3B14BE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425247" y="993908"/>
            <a:ext cx="725425" cy="719329"/>
          </a:xfrm>
          <a:prstGeom prst="rect">
            <a:avLst/>
          </a:prstGeom>
        </p:spPr>
      </p:pic>
      <p:pic>
        <p:nvPicPr>
          <p:cNvPr id="100" name="Image 99">
            <a:extLst>
              <a:ext uri="{FF2B5EF4-FFF2-40B4-BE49-F238E27FC236}">
                <a16:creationId xmlns:a16="http://schemas.microsoft.com/office/drawing/2014/main" id="{D6B998EF-F78E-4B57-AB67-BFD0BA9047F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856641" y="1753985"/>
            <a:ext cx="725425" cy="719329"/>
          </a:xfrm>
          <a:prstGeom prst="rect">
            <a:avLst/>
          </a:prstGeom>
        </p:spPr>
      </p:pic>
      <p:pic>
        <p:nvPicPr>
          <p:cNvPr id="101" name="Image 100">
            <a:extLst>
              <a:ext uri="{FF2B5EF4-FFF2-40B4-BE49-F238E27FC236}">
                <a16:creationId xmlns:a16="http://schemas.microsoft.com/office/drawing/2014/main" id="{03913286-DD52-4927-9890-EFAE5D1E9EA7}"/>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582066" y="1753951"/>
            <a:ext cx="725425" cy="719329"/>
          </a:xfrm>
          <a:prstGeom prst="rect">
            <a:avLst/>
          </a:prstGeom>
        </p:spPr>
      </p:pic>
      <p:pic>
        <p:nvPicPr>
          <p:cNvPr id="102" name="Image 101">
            <a:extLst>
              <a:ext uri="{FF2B5EF4-FFF2-40B4-BE49-F238E27FC236}">
                <a16:creationId xmlns:a16="http://schemas.microsoft.com/office/drawing/2014/main" id="{388E03A8-D08B-4831-A8F4-E976BD3BB21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9423767" y="1753987"/>
            <a:ext cx="725425" cy="719329"/>
          </a:xfrm>
          <a:prstGeom prst="rect">
            <a:avLst/>
          </a:prstGeom>
        </p:spPr>
      </p:pic>
      <p:pic>
        <p:nvPicPr>
          <p:cNvPr id="103" name="Image 102">
            <a:extLst>
              <a:ext uri="{FF2B5EF4-FFF2-40B4-BE49-F238E27FC236}">
                <a16:creationId xmlns:a16="http://schemas.microsoft.com/office/drawing/2014/main" id="{75011D7E-AF98-4A68-92AE-FB0B9BCEF20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49192" y="1753986"/>
            <a:ext cx="725425" cy="719329"/>
          </a:xfrm>
          <a:prstGeom prst="rect">
            <a:avLst/>
          </a:prstGeom>
        </p:spPr>
      </p:pic>
      <p:pic>
        <p:nvPicPr>
          <p:cNvPr id="105" name="Image 104">
            <a:extLst>
              <a:ext uri="{FF2B5EF4-FFF2-40B4-BE49-F238E27FC236}">
                <a16:creationId xmlns:a16="http://schemas.microsoft.com/office/drawing/2014/main" id="{992EEC47-AADA-4998-A966-5B14D0F08BD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577244" y="6356556"/>
            <a:ext cx="725425" cy="719329"/>
          </a:xfrm>
          <a:prstGeom prst="rect">
            <a:avLst/>
          </a:prstGeom>
        </p:spPr>
      </p:pic>
      <p:pic>
        <p:nvPicPr>
          <p:cNvPr id="107" name="Image 106">
            <a:extLst>
              <a:ext uri="{FF2B5EF4-FFF2-40B4-BE49-F238E27FC236}">
                <a16:creationId xmlns:a16="http://schemas.microsoft.com/office/drawing/2014/main" id="{B76D4246-CEC1-4D2D-89C9-95C2B35A10F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855639" y="6366237"/>
            <a:ext cx="725425" cy="719329"/>
          </a:xfrm>
          <a:prstGeom prst="rect">
            <a:avLst/>
          </a:prstGeom>
        </p:spPr>
      </p:pic>
      <p:pic>
        <p:nvPicPr>
          <p:cNvPr id="109" name="Image 108">
            <a:extLst>
              <a:ext uri="{FF2B5EF4-FFF2-40B4-BE49-F238E27FC236}">
                <a16:creationId xmlns:a16="http://schemas.microsoft.com/office/drawing/2014/main" id="{3D2FD6D5-3EC5-4EFB-868A-DAA3FE5F859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130214" y="6366063"/>
            <a:ext cx="725425" cy="719329"/>
          </a:xfrm>
          <a:prstGeom prst="rect">
            <a:avLst/>
          </a:prstGeom>
        </p:spPr>
      </p:pic>
      <p:pic>
        <p:nvPicPr>
          <p:cNvPr id="111" name="Image 110">
            <a:extLst>
              <a:ext uri="{FF2B5EF4-FFF2-40B4-BE49-F238E27FC236}">
                <a16:creationId xmlns:a16="http://schemas.microsoft.com/office/drawing/2014/main" id="{82F7BD8C-A0BE-491D-ADD7-358C72503B52}"/>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157711" y="4845334"/>
            <a:ext cx="725425" cy="719329"/>
          </a:xfrm>
          <a:prstGeom prst="rect">
            <a:avLst/>
          </a:prstGeom>
        </p:spPr>
      </p:pic>
      <p:pic>
        <p:nvPicPr>
          <p:cNvPr id="113" name="Image 112">
            <a:extLst>
              <a:ext uri="{FF2B5EF4-FFF2-40B4-BE49-F238E27FC236}">
                <a16:creationId xmlns:a16="http://schemas.microsoft.com/office/drawing/2014/main" id="{11386845-CDC7-424C-9C22-30D0D3FC0F05}"/>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9419241" y="7029196"/>
            <a:ext cx="725425" cy="719329"/>
          </a:xfrm>
          <a:prstGeom prst="rect">
            <a:avLst/>
          </a:prstGeom>
        </p:spPr>
      </p:pic>
      <p:pic>
        <p:nvPicPr>
          <p:cNvPr id="115" name="Image 114">
            <a:extLst>
              <a:ext uri="{FF2B5EF4-FFF2-40B4-BE49-F238E27FC236}">
                <a16:creationId xmlns:a16="http://schemas.microsoft.com/office/drawing/2014/main" id="{86A201D8-BD30-44C0-8F4D-9A3EAD5937D7}"/>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137440" y="7015697"/>
            <a:ext cx="725425" cy="719329"/>
          </a:xfrm>
          <a:prstGeom prst="rect">
            <a:avLst/>
          </a:prstGeom>
        </p:spPr>
      </p:pic>
      <p:pic>
        <p:nvPicPr>
          <p:cNvPr id="117" name="Image 116">
            <a:extLst>
              <a:ext uri="{FF2B5EF4-FFF2-40B4-BE49-F238E27FC236}">
                <a16:creationId xmlns:a16="http://schemas.microsoft.com/office/drawing/2014/main" id="{7EB6ACCC-CD0E-4259-BFB4-F1CDBA09C179}"/>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880187" y="7015696"/>
            <a:ext cx="725425" cy="719329"/>
          </a:xfrm>
          <a:prstGeom prst="rect">
            <a:avLst/>
          </a:prstGeom>
        </p:spPr>
      </p:pic>
      <p:pic>
        <p:nvPicPr>
          <p:cNvPr id="119" name="Image 118">
            <a:extLst>
              <a:ext uri="{FF2B5EF4-FFF2-40B4-BE49-F238E27FC236}">
                <a16:creationId xmlns:a16="http://schemas.microsoft.com/office/drawing/2014/main" id="{8AD745D4-2AB1-475E-904C-0C05FD63BA3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404356" y="6371418"/>
            <a:ext cx="725425" cy="719329"/>
          </a:xfrm>
          <a:prstGeom prst="rect">
            <a:avLst/>
          </a:prstGeom>
        </p:spPr>
      </p:pic>
      <p:pic>
        <p:nvPicPr>
          <p:cNvPr id="5" name="Image 4">
            <a:extLst>
              <a:ext uri="{FF2B5EF4-FFF2-40B4-BE49-F238E27FC236}">
                <a16:creationId xmlns:a16="http://schemas.microsoft.com/office/drawing/2014/main" id="{3356FE14-D9F6-41BA-A01D-70D1FB1A59C7}"/>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826342" y="-71903"/>
            <a:ext cx="911354" cy="1030226"/>
          </a:xfrm>
          <a:prstGeom prst="rect">
            <a:avLst/>
          </a:prstGeom>
        </p:spPr>
      </p:pic>
      <p:pic>
        <p:nvPicPr>
          <p:cNvPr id="7" name="Image 6">
            <a:extLst>
              <a:ext uri="{FF2B5EF4-FFF2-40B4-BE49-F238E27FC236}">
                <a16:creationId xmlns:a16="http://schemas.microsoft.com/office/drawing/2014/main" id="{AD0055AA-E825-4823-A247-C1AD3AADBAE2}"/>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595326" y="-81738"/>
            <a:ext cx="911354" cy="1030226"/>
          </a:xfrm>
          <a:prstGeom prst="rect">
            <a:avLst/>
          </a:prstGeom>
        </p:spPr>
      </p:pic>
      <p:pic>
        <p:nvPicPr>
          <p:cNvPr id="15" name="Image 14">
            <a:extLst>
              <a:ext uri="{FF2B5EF4-FFF2-40B4-BE49-F238E27FC236}">
                <a16:creationId xmlns:a16="http://schemas.microsoft.com/office/drawing/2014/main" id="{E8AA2366-56E6-4E46-BC24-AAA8BB4397A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7974338" y="597673"/>
            <a:ext cx="911354" cy="1030226"/>
          </a:xfrm>
          <a:prstGeom prst="rect">
            <a:avLst/>
          </a:prstGeom>
        </p:spPr>
      </p:pic>
      <p:pic>
        <p:nvPicPr>
          <p:cNvPr id="17" name="Image 16">
            <a:extLst>
              <a:ext uri="{FF2B5EF4-FFF2-40B4-BE49-F238E27FC236}">
                <a16:creationId xmlns:a16="http://schemas.microsoft.com/office/drawing/2014/main" id="{BFC4E036-1535-4C63-B287-056C7E4ACBCA}"/>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807725" y="-831408"/>
            <a:ext cx="911354" cy="1030226"/>
          </a:xfrm>
          <a:prstGeom prst="rect">
            <a:avLst/>
          </a:prstGeom>
        </p:spPr>
      </p:pic>
      <p:pic>
        <p:nvPicPr>
          <p:cNvPr id="19" name="Image 18">
            <a:extLst>
              <a:ext uri="{FF2B5EF4-FFF2-40B4-BE49-F238E27FC236}">
                <a16:creationId xmlns:a16="http://schemas.microsoft.com/office/drawing/2014/main" id="{1232986A-B7AC-41DA-99C5-E90F96DCF5AC}"/>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1560327" y="-866601"/>
            <a:ext cx="911354" cy="1030226"/>
          </a:xfrm>
          <a:prstGeom prst="rect">
            <a:avLst/>
          </a:prstGeom>
        </p:spPr>
      </p:pic>
      <p:pic>
        <p:nvPicPr>
          <p:cNvPr id="23" name="Image 22">
            <a:extLst>
              <a:ext uri="{FF2B5EF4-FFF2-40B4-BE49-F238E27FC236}">
                <a16:creationId xmlns:a16="http://schemas.microsoft.com/office/drawing/2014/main" id="{CE32DDCD-E9FB-4F61-979E-54DA89546CBA}"/>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9301644" y="-49817"/>
            <a:ext cx="911354" cy="1030226"/>
          </a:xfrm>
          <a:prstGeom prst="rect">
            <a:avLst/>
          </a:prstGeom>
        </p:spPr>
      </p:pic>
      <p:pic>
        <p:nvPicPr>
          <p:cNvPr id="27" name="Image 26">
            <a:extLst>
              <a:ext uri="{FF2B5EF4-FFF2-40B4-BE49-F238E27FC236}">
                <a16:creationId xmlns:a16="http://schemas.microsoft.com/office/drawing/2014/main" id="{3E8A59B6-4507-4648-BD98-BF307D3772B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109418" y="-76987"/>
            <a:ext cx="911354" cy="1030226"/>
          </a:xfrm>
          <a:prstGeom prst="rect">
            <a:avLst/>
          </a:prstGeom>
        </p:spPr>
      </p:pic>
      <p:pic>
        <p:nvPicPr>
          <p:cNvPr id="35" name="Image 34">
            <a:extLst>
              <a:ext uri="{FF2B5EF4-FFF2-40B4-BE49-F238E27FC236}">
                <a16:creationId xmlns:a16="http://schemas.microsoft.com/office/drawing/2014/main" id="{D8054960-3B76-41D6-A024-EA07FF1808B9}"/>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7250670" y="6144776"/>
            <a:ext cx="1711354" cy="605470"/>
          </a:xfrm>
          <a:prstGeom prst="rect">
            <a:avLst/>
          </a:prstGeom>
        </p:spPr>
      </p:pic>
      <p:pic>
        <p:nvPicPr>
          <p:cNvPr id="66" name="Image 65">
            <a:extLst>
              <a:ext uri="{FF2B5EF4-FFF2-40B4-BE49-F238E27FC236}">
                <a16:creationId xmlns:a16="http://schemas.microsoft.com/office/drawing/2014/main" id="{11685F22-22B1-4D01-A7FE-1D4208FFC062}"/>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8101005" y="2387086"/>
            <a:ext cx="725425" cy="719329"/>
          </a:xfrm>
          <a:prstGeom prst="rect">
            <a:avLst/>
          </a:prstGeom>
        </p:spPr>
      </p:pic>
      <p:pic>
        <p:nvPicPr>
          <p:cNvPr id="67" name="Image 66">
            <a:extLst>
              <a:ext uri="{FF2B5EF4-FFF2-40B4-BE49-F238E27FC236}">
                <a16:creationId xmlns:a16="http://schemas.microsoft.com/office/drawing/2014/main" id="{F88F0DBD-14C3-4B4F-A5CD-51CA49E03257}"/>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1577243" y="2448026"/>
            <a:ext cx="725425" cy="719329"/>
          </a:xfrm>
          <a:prstGeom prst="rect">
            <a:avLst/>
          </a:prstGeom>
        </p:spPr>
      </p:pic>
      <p:pic>
        <p:nvPicPr>
          <p:cNvPr id="69" name="Image 68">
            <a:extLst>
              <a:ext uri="{FF2B5EF4-FFF2-40B4-BE49-F238E27FC236}">
                <a16:creationId xmlns:a16="http://schemas.microsoft.com/office/drawing/2014/main" id="{82500DD4-1E62-40A1-8672-1B5B00D59695}"/>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11685652" y="1089840"/>
            <a:ext cx="725425" cy="719329"/>
          </a:xfrm>
          <a:prstGeom prst="rect">
            <a:avLst/>
          </a:prstGeom>
        </p:spPr>
      </p:pic>
      <p:pic>
        <p:nvPicPr>
          <p:cNvPr id="71" name="Image 70">
            <a:extLst>
              <a:ext uri="{FF2B5EF4-FFF2-40B4-BE49-F238E27FC236}">
                <a16:creationId xmlns:a16="http://schemas.microsoft.com/office/drawing/2014/main" id="{70253B06-65FB-4EDE-AEB0-C313467404D5}"/>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0991351" y="1076569"/>
            <a:ext cx="725425" cy="719329"/>
          </a:xfrm>
          <a:prstGeom prst="rect">
            <a:avLst/>
          </a:prstGeom>
        </p:spPr>
      </p:pic>
      <p:pic>
        <p:nvPicPr>
          <p:cNvPr id="50" name="Image 49">
            <a:extLst>
              <a:ext uri="{FF2B5EF4-FFF2-40B4-BE49-F238E27FC236}">
                <a16:creationId xmlns:a16="http://schemas.microsoft.com/office/drawing/2014/main" id="{70253B06-65FB-4EDE-AEB0-C313467404D5}"/>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8060571" y="1778849"/>
            <a:ext cx="725425" cy="719329"/>
          </a:xfrm>
          <a:prstGeom prst="rect">
            <a:avLst/>
          </a:prstGeom>
        </p:spPr>
      </p:pic>
      <p:pic>
        <p:nvPicPr>
          <p:cNvPr id="51" name="Image 50">
            <a:extLst>
              <a:ext uri="{FF2B5EF4-FFF2-40B4-BE49-F238E27FC236}">
                <a16:creationId xmlns:a16="http://schemas.microsoft.com/office/drawing/2014/main" id="{82500DD4-1E62-40A1-8672-1B5B00D59695}"/>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8117012" y="3031487"/>
            <a:ext cx="725425" cy="719329"/>
          </a:xfrm>
          <a:prstGeom prst="rect">
            <a:avLst/>
          </a:prstGeom>
        </p:spPr>
      </p:pic>
      <p:pic>
        <p:nvPicPr>
          <p:cNvPr id="52" name="Image 51">
            <a:extLst>
              <a:ext uri="{FF2B5EF4-FFF2-40B4-BE49-F238E27FC236}">
                <a16:creationId xmlns:a16="http://schemas.microsoft.com/office/drawing/2014/main" id="{F88F0DBD-14C3-4B4F-A5CD-51CA49E03257}"/>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123860" y="3659117"/>
            <a:ext cx="725425" cy="719329"/>
          </a:xfrm>
          <a:prstGeom prst="rect">
            <a:avLst/>
          </a:prstGeom>
        </p:spPr>
      </p:pic>
      <p:pic>
        <p:nvPicPr>
          <p:cNvPr id="53" name="Image 52">
            <a:extLst>
              <a:ext uri="{FF2B5EF4-FFF2-40B4-BE49-F238E27FC236}">
                <a16:creationId xmlns:a16="http://schemas.microsoft.com/office/drawing/2014/main" id="{10C5545F-D0E8-4FC9-B804-A7EA85C079F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403880" y="5533893"/>
            <a:ext cx="725425" cy="719329"/>
          </a:xfrm>
          <a:prstGeom prst="rect">
            <a:avLst/>
          </a:prstGeom>
        </p:spPr>
      </p:pic>
      <p:pic>
        <p:nvPicPr>
          <p:cNvPr id="57" name="Image 56">
            <a:extLst>
              <a:ext uri="{FF2B5EF4-FFF2-40B4-BE49-F238E27FC236}">
                <a16:creationId xmlns:a16="http://schemas.microsoft.com/office/drawing/2014/main" id="{D68DBA08-5610-45E9-9E82-9C9F83D00D66}"/>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794177" y="-1043851"/>
            <a:ext cx="911354" cy="1030226"/>
          </a:xfrm>
          <a:prstGeom prst="rect">
            <a:avLst/>
          </a:prstGeom>
        </p:spPr>
      </p:pic>
      <p:sp>
        <p:nvSpPr>
          <p:cNvPr id="55" name="Rectangle 54">
            <a:extLst>
              <a:ext uri="{FF2B5EF4-FFF2-40B4-BE49-F238E27FC236}">
                <a16:creationId xmlns:a16="http://schemas.microsoft.com/office/drawing/2014/main" id="{CA5483D1-57D5-4D16-93C8-42F19142AB5A}"/>
              </a:ext>
            </a:extLst>
          </p:cNvPr>
          <p:cNvSpPr/>
          <p:nvPr/>
        </p:nvSpPr>
        <p:spPr>
          <a:xfrm>
            <a:off x="5827210" y="1875741"/>
            <a:ext cx="1779064" cy="1803972"/>
          </a:xfrm>
          <a:prstGeom prst="rect">
            <a:avLst/>
          </a:prstGeom>
          <a:noFill/>
          <a:ln>
            <a:solidFill>
              <a:srgbClr val="DA2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Rectangle 76">
            <a:extLst>
              <a:ext uri="{FF2B5EF4-FFF2-40B4-BE49-F238E27FC236}">
                <a16:creationId xmlns:a16="http://schemas.microsoft.com/office/drawing/2014/main" id="{CA5483D1-57D5-4D16-93C8-42F19142AB5A}"/>
              </a:ext>
            </a:extLst>
          </p:cNvPr>
          <p:cNvSpPr/>
          <p:nvPr/>
        </p:nvSpPr>
        <p:spPr>
          <a:xfrm>
            <a:off x="5827210" y="3777088"/>
            <a:ext cx="1779064" cy="1902112"/>
          </a:xfrm>
          <a:prstGeom prst="rect">
            <a:avLst/>
          </a:prstGeom>
          <a:noFill/>
          <a:ln>
            <a:solidFill>
              <a:srgbClr val="DA2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2" name="Image 81"/>
          <p:cNvPicPr>
            <a:picLocks noChangeAspect="1"/>
          </p:cNvPicPr>
          <p:nvPr/>
        </p:nvPicPr>
        <p:blipFill>
          <a:blip r:embed="rId45"/>
          <a:stretch>
            <a:fillRect/>
          </a:stretch>
        </p:blipFill>
        <p:spPr>
          <a:xfrm>
            <a:off x="11553646" y="3382618"/>
            <a:ext cx="655456" cy="568704"/>
          </a:xfrm>
          <a:prstGeom prst="rect">
            <a:avLst/>
          </a:prstGeom>
        </p:spPr>
      </p:pic>
      <p:pic>
        <p:nvPicPr>
          <p:cNvPr id="14" name="Image 13"/>
          <p:cNvPicPr>
            <a:picLocks noChangeAspect="1"/>
          </p:cNvPicPr>
          <p:nvPr/>
        </p:nvPicPr>
        <p:blipFill>
          <a:blip r:embed="rId46"/>
          <a:stretch>
            <a:fillRect/>
          </a:stretch>
        </p:blipFill>
        <p:spPr>
          <a:xfrm>
            <a:off x="7216348" y="1456377"/>
            <a:ext cx="616221" cy="650938"/>
          </a:xfrm>
          <a:prstGeom prst="rect">
            <a:avLst/>
          </a:prstGeom>
        </p:spPr>
      </p:pic>
      <p:pic>
        <p:nvPicPr>
          <p:cNvPr id="75" name="Image 74"/>
          <p:cNvPicPr>
            <a:picLocks noChangeAspect="1"/>
          </p:cNvPicPr>
          <p:nvPr/>
        </p:nvPicPr>
        <p:blipFill>
          <a:blip r:embed="rId46"/>
          <a:stretch>
            <a:fillRect/>
          </a:stretch>
        </p:blipFill>
        <p:spPr>
          <a:xfrm>
            <a:off x="7304661" y="4018782"/>
            <a:ext cx="616221" cy="650938"/>
          </a:xfrm>
          <a:prstGeom prst="rect">
            <a:avLst/>
          </a:prstGeom>
        </p:spPr>
      </p:pic>
      <p:pic>
        <p:nvPicPr>
          <p:cNvPr id="3" name="Image 2"/>
          <p:cNvPicPr>
            <a:picLocks noChangeAspect="1"/>
          </p:cNvPicPr>
          <p:nvPr/>
        </p:nvPicPr>
        <p:blipFill rotWithShape="1">
          <a:blip r:embed="rId47" cstate="print">
            <a:extLst>
              <a:ext uri="{28A0092B-C50C-407E-A947-70E740481C1C}">
                <a14:useLocalDpi xmlns:a14="http://schemas.microsoft.com/office/drawing/2010/main" val="0"/>
              </a:ext>
            </a:extLst>
          </a:blip>
          <a:srcRect l="22116" t="13584" r="22653" b="21054"/>
          <a:stretch/>
        </p:blipFill>
        <p:spPr>
          <a:xfrm>
            <a:off x="892164" y="1534448"/>
            <a:ext cx="4808345" cy="4265044"/>
          </a:xfrm>
          <a:prstGeom prst="rect">
            <a:avLst/>
          </a:prstGeom>
        </p:spPr>
      </p:pic>
      <p:sp>
        <p:nvSpPr>
          <p:cNvPr id="83" name="ZoneTexte 82">
            <a:extLst>
              <a:ext uri="{FF2B5EF4-FFF2-40B4-BE49-F238E27FC236}">
                <a16:creationId xmlns:a16="http://schemas.microsoft.com/office/drawing/2014/main" id="{A237262E-95AF-407F-9B0A-82BACD71A577}"/>
              </a:ext>
            </a:extLst>
          </p:cNvPr>
          <p:cNvSpPr txBox="1"/>
          <p:nvPr/>
        </p:nvSpPr>
        <p:spPr>
          <a:xfrm rot="20180507">
            <a:off x="4854830" y="2370667"/>
            <a:ext cx="882912" cy="523220"/>
          </a:xfrm>
          <a:prstGeom prst="rect">
            <a:avLst/>
          </a:prstGeom>
          <a:noFill/>
          <a:ln>
            <a:noFill/>
          </a:ln>
        </p:spPr>
        <p:txBody>
          <a:bodyPr wrap="square" rtlCol="0">
            <a:spAutoFit/>
          </a:bodyPr>
          <a:lstStyle>
            <a:defPPr>
              <a:defRPr lang="en-US"/>
            </a:defPPr>
            <a:lvl1pPr>
              <a:defRPr b="1">
                <a:solidFill>
                  <a:srgbClr val="DA262E"/>
                </a:solidFill>
                <a:latin typeface="Comfortaa" panose="020F0603070200060003" pitchFamily="34" charset="0"/>
              </a:defRPr>
            </a:lvl1pPr>
          </a:lstStyle>
          <a:p>
            <a:r>
              <a:rPr lang="fr-FR" sz="1400" dirty="0" err="1"/>
              <a:t>Gling</a:t>
            </a:r>
            <a:r>
              <a:rPr lang="fr-FR" sz="1400" dirty="0"/>
              <a:t> !</a:t>
            </a:r>
          </a:p>
          <a:p>
            <a:r>
              <a:rPr lang="fr-FR" sz="1400" dirty="0" err="1"/>
              <a:t>Gling</a:t>
            </a:r>
            <a:r>
              <a:rPr lang="fr-FR" sz="1400" dirty="0"/>
              <a:t>! </a:t>
            </a:r>
          </a:p>
        </p:txBody>
      </p:sp>
      <p:cxnSp>
        <p:nvCxnSpPr>
          <p:cNvPr id="12" name="Connecteur droit 11"/>
          <p:cNvCxnSpPr/>
          <p:nvPr/>
        </p:nvCxnSpPr>
        <p:spPr>
          <a:xfrm flipH="1">
            <a:off x="1824346" y="1874977"/>
            <a:ext cx="8238" cy="1274524"/>
          </a:xfrm>
          <a:prstGeom prst="line">
            <a:avLst/>
          </a:prstGeom>
          <a:ln w="12700">
            <a:solidFill>
              <a:srgbClr val="DA262E"/>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4193059" y="1874977"/>
            <a:ext cx="1523692" cy="0"/>
          </a:xfrm>
          <a:prstGeom prst="line">
            <a:avLst/>
          </a:prstGeom>
          <a:ln w="12700">
            <a:solidFill>
              <a:srgbClr val="DA262E"/>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1824346" y="1874977"/>
            <a:ext cx="1215416" cy="0"/>
          </a:xfrm>
          <a:prstGeom prst="line">
            <a:avLst/>
          </a:prstGeom>
          <a:ln w="12700">
            <a:solidFill>
              <a:srgbClr val="DA262E"/>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H="1">
            <a:off x="2669059" y="5679200"/>
            <a:ext cx="3047691" cy="0"/>
          </a:xfrm>
          <a:prstGeom prst="line">
            <a:avLst/>
          </a:prstGeom>
          <a:ln w="12700">
            <a:solidFill>
              <a:srgbClr val="DA262E"/>
            </a:solidFill>
          </a:ln>
        </p:spPr>
        <p:style>
          <a:lnRef idx="1">
            <a:schemeClr val="accent1"/>
          </a:lnRef>
          <a:fillRef idx="0">
            <a:schemeClr val="accent1"/>
          </a:fillRef>
          <a:effectRef idx="0">
            <a:schemeClr val="accent1"/>
          </a:effectRef>
          <a:fontRef idx="minor">
            <a:schemeClr val="tx1"/>
          </a:fontRef>
        </p:style>
      </p:cxnSp>
      <p:pic>
        <p:nvPicPr>
          <p:cNvPr id="68" name="Image 67">
            <a:extLst>
              <a:ext uri="{FF2B5EF4-FFF2-40B4-BE49-F238E27FC236}">
                <a16:creationId xmlns:a16="http://schemas.microsoft.com/office/drawing/2014/main" id="{D3431577-F1B3-4FAA-AAD0-46674EA7BD81}"/>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rot="342453">
            <a:off x="-100006" y="-11341"/>
            <a:ext cx="2346965" cy="2932182"/>
          </a:xfrm>
          <a:prstGeom prst="rect">
            <a:avLst/>
          </a:prstGeom>
        </p:spPr>
      </p:pic>
    </p:spTree>
    <p:extLst>
      <p:ext uri="{BB962C8B-B14F-4D97-AF65-F5344CB8AC3E}">
        <p14:creationId xmlns:p14="http://schemas.microsoft.com/office/powerpoint/2010/main" val="232132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5F0218A-364E-4FA0-BB30-8213AC087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1972" y="-67009"/>
            <a:ext cx="2054194" cy="1021643"/>
          </a:xfrm>
          <a:prstGeom prst="rect">
            <a:avLst/>
          </a:prstGeom>
        </p:spPr>
      </p:pic>
      <p:sp>
        <p:nvSpPr>
          <p:cNvPr id="7" name="Rectangle 6">
            <a:extLst>
              <a:ext uri="{FF2B5EF4-FFF2-40B4-BE49-F238E27FC236}">
                <a16:creationId xmlns:a16="http://schemas.microsoft.com/office/drawing/2014/main" id="{B58D59A5-5694-4F7F-97A0-6E066407C553}"/>
              </a:ext>
            </a:extLst>
          </p:cNvPr>
          <p:cNvSpPr/>
          <p:nvPr/>
        </p:nvSpPr>
        <p:spPr>
          <a:xfrm>
            <a:off x="173864" y="5780106"/>
            <a:ext cx="3508449" cy="954107"/>
          </a:xfrm>
          <a:prstGeom prst="rect">
            <a:avLst/>
          </a:prstGeom>
        </p:spPr>
        <p:txBody>
          <a:bodyPr wrap="square">
            <a:spAutoFit/>
          </a:bodyPr>
          <a:lstStyle/>
          <a:p>
            <a:r>
              <a:rPr lang="fr-FR" sz="1400" dirty="0">
                <a:solidFill>
                  <a:srgbClr val="857979"/>
                </a:solidFill>
                <a:latin typeface="Avenir" panose="020B0503020203020204" pitchFamily="34" charset="0"/>
              </a:rPr>
              <a:t>Réf.: 516361</a:t>
            </a:r>
          </a:p>
          <a:p>
            <a:r>
              <a:rPr lang="fr-FR" sz="1400" dirty="0">
                <a:solidFill>
                  <a:srgbClr val="857979"/>
                </a:solidFill>
                <a:latin typeface="Avenir" panose="020B0503020203020204" pitchFamily="34" charset="0"/>
              </a:rPr>
              <a:t>EAN: 305656 516361 9</a:t>
            </a:r>
          </a:p>
          <a:p>
            <a:r>
              <a:rPr lang="fr-FR" sz="1400" dirty="0">
                <a:solidFill>
                  <a:srgbClr val="857979"/>
                </a:solidFill>
                <a:latin typeface="Avenir" panose="020B0503020203020204" pitchFamily="34" charset="0"/>
              </a:rPr>
              <a:t>PCB: 6</a:t>
            </a:r>
          </a:p>
          <a:p>
            <a:r>
              <a:rPr lang="fr-FR" sz="1400" dirty="0">
                <a:solidFill>
                  <a:srgbClr val="857979"/>
                </a:solidFill>
                <a:latin typeface="Avenir" panose="020B0503020203020204" pitchFamily="34" charset="0"/>
              </a:rPr>
              <a:t>Packaging: Windows box</a:t>
            </a:r>
          </a:p>
        </p:txBody>
      </p:sp>
      <p:pic>
        <p:nvPicPr>
          <p:cNvPr id="10" name="Image 9">
            <a:extLst>
              <a:ext uri="{FF2B5EF4-FFF2-40B4-BE49-F238E27FC236}">
                <a16:creationId xmlns:a16="http://schemas.microsoft.com/office/drawing/2014/main" id="{9C3D5206-E15B-4735-A43B-21DDF34EC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42453">
            <a:off x="-172758" y="-176098"/>
            <a:ext cx="2346965" cy="2932182"/>
          </a:xfrm>
          <a:prstGeom prst="rect">
            <a:avLst/>
          </a:prstGeom>
        </p:spPr>
      </p:pic>
      <p:sp>
        <p:nvSpPr>
          <p:cNvPr id="11" name="ZoneTexte 10">
            <a:extLst>
              <a:ext uri="{FF2B5EF4-FFF2-40B4-BE49-F238E27FC236}">
                <a16:creationId xmlns:a16="http://schemas.microsoft.com/office/drawing/2014/main" id="{2539B22A-1C46-463D-BC2A-99B77208DE0E}"/>
              </a:ext>
            </a:extLst>
          </p:cNvPr>
          <p:cNvSpPr txBox="1"/>
          <p:nvPr/>
        </p:nvSpPr>
        <p:spPr>
          <a:xfrm>
            <a:off x="3344902" y="5749327"/>
            <a:ext cx="3180166" cy="523220"/>
          </a:xfrm>
          <a:prstGeom prst="rect">
            <a:avLst/>
          </a:prstGeom>
          <a:noFill/>
        </p:spPr>
        <p:txBody>
          <a:bodyPr wrap="none" rtlCol="0">
            <a:spAutoFit/>
          </a:bodyPr>
          <a:lstStyle/>
          <a:p>
            <a:r>
              <a:rPr lang="fr-FR" sz="1400" dirty="0">
                <a:solidFill>
                  <a:srgbClr val="857979"/>
                </a:solidFill>
                <a:latin typeface="Avenir" panose="020B0503020203020204" pitchFamily="34" charset="0"/>
              </a:rPr>
              <a:t>Packaging </a:t>
            </a:r>
            <a:r>
              <a:rPr lang="fr-FR" sz="1400" dirty="0" err="1">
                <a:solidFill>
                  <a:srgbClr val="857979"/>
                </a:solidFill>
                <a:latin typeface="Avenir" panose="020B0503020203020204" pitchFamily="34" charset="0"/>
              </a:rPr>
              <a:t>dim</a:t>
            </a:r>
            <a:r>
              <a:rPr lang="fr-FR" sz="1400" dirty="0">
                <a:solidFill>
                  <a:srgbClr val="857979"/>
                </a:solidFill>
                <a:latin typeface="Avenir" panose="020B0503020203020204" pitchFamily="34" charset="0"/>
              </a:rPr>
              <a:t>: H 340 x L 320 x P 110 mm</a:t>
            </a:r>
          </a:p>
          <a:p>
            <a:r>
              <a:rPr lang="fr-FR" sz="1400" dirty="0" err="1">
                <a:solidFill>
                  <a:srgbClr val="857979"/>
                </a:solidFill>
                <a:latin typeface="Avenir" panose="020B0503020203020204" pitchFamily="34" charset="0"/>
              </a:rPr>
              <a:t>Recommended</a:t>
            </a:r>
            <a:r>
              <a:rPr lang="fr-FR" sz="1400" dirty="0">
                <a:solidFill>
                  <a:srgbClr val="857979"/>
                </a:solidFill>
                <a:latin typeface="Avenir" panose="020B0503020203020204" pitchFamily="34" charset="0"/>
              </a:rPr>
              <a:t> </a:t>
            </a:r>
            <a:r>
              <a:rPr lang="fr-FR" sz="1400" dirty="0" err="1">
                <a:solidFill>
                  <a:srgbClr val="857979"/>
                </a:solidFill>
                <a:latin typeface="Avenir" panose="020B0503020203020204" pitchFamily="34" charset="0"/>
              </a:rPr>
              <a:t>age</a:t>
            </a:r>
            <a:r>
              <a:rPr lang="fr-FR" sz="1400" dirty="0">
                <a:solidFill>
                  <a:srgbClr val="857979"/>
                </a:solidFill>
                <a:latin typeface="Avenir" panose="020B0503020203020204" pitchFamily="34" charset="0"/>
              </a:rPr>
              <a:t>:  3 m+</a:t>
            </a:r>
          </a:p>
        </p:txBody>
      </p:sp>
      <p:pic>
        <p:nvPicPr>
          <p:cNvPr id="12" name="Image 11">
            <a:extLst>
              <a:ext uri="{FF2B5EF4-FFF2-40B4-BE49-F238E27FC236}">
                <a16:creationId xmlns:a16="http://schemas.microsoft.com/office/drawing/2014/main" id="{405281D1-1B87-43A5-82E1-78D77629A1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670" y="6144776"/>
            <a:ext cx="1711354" cy="605470"/>
          </a:xfrm>
          <a:prstGeom prst="rect">
            <a:avLst/>
          </a:prstGeom>
        </p:spPr>
      </p:pic>
      <p:sp>
        <p:nvSpPr>
          <p:cNvPr id="14" name="Rectangle 13">
            <a:extLst>
              <a:ext uri="{FF2B5EF4-FFF2-40B4-BE49-F238E27FC236}">
                <a16:creationId xmlns:a16="http://schemas.microsoft.com/office/drawing/2014/main" id="{FC1DFE9E-BE52-EF49-BFC6-BFA09E39B7E1}"/>
              </a:ext>
            </a:extLst>
          </p:cNvPr>
          <p:cNvSpPr/>
          <p:nvPr/>
        </p:nvSpPr>
        <p:spPr>
          <a:xfrm>
            <a:off x="6031065" y="2147063"/>
            <a:ext cx="2930959" cy="3085070"/>
          </a:xfrm>
          <a:prstGeom prst="rect">
            <a:avLst/>
          </a:prstGeom>
          <a:noFill/>
          <a:ln>
            <a:solidFill>
              <a:srgbClr val="DA2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589D0301-1A28-4E30-A059-6A2D36762E55}"/>
              </a:ext>
            </a:extLst>
          </p:cNvPr>
          <p:cNvSpPr txBox="1"/>
          <p:nvPr/>
        </p:nvSpPr>
        <p:spPr>
          <a:xfrm>
            <a:off x="817466" y="1773157"/>
            <a:ext cx="5113019" cy="4511491"/>
          </a:xfrm>
          <a:prstGeom prst="rect">
            <a:avLst/>
          </a:prstGeom>
          <a:noFill/>
        </p:spPr>
        <p:txBody>
          <a:bodyPr wrap="square" rtlCol="0">
            <a:spAutoFit/>
          </a:bodyPr>
          <a:lstStyle/>
          <a:p>
            <a:pPr algn="just"/>
            <a:r>
              <a:rPr lang="en-GB" sz="1150" b="0" i="0" u="none" strike="noStrike" spc="0" dirty="0">
                <a:solidFill>
                  <a:srgbClr val="C00000"/>
                </a:solidFill>
                <a:effectLst/>
                <a:latin typeface="Avenir "/>
                <a:ea typeface="Segoe UI" panose="020B0502040204020203" pitchFamily="34" charset="0"/>
                <a:cs typeface="Segoe UI" panose="020B0502040204020203" pitchFamily="34" charset="0"/>
              </a:rPr>
              <a:t>An ideal box set to stimulate your baby’s 5 senses!</a:t>
            </a:r>
            <a:endParaRPr lang="fr-FR" sz="1150" dirty="0">
              <a:solidFill>
                <a:srgbClr val="C00000"/>
              </a:solidFill>
              <a:effectLst/>
              <a:latin typeface="Avenir "/>
              <a:ea typeface="微軟正黑體 Light" panose="020B0304030504040204" pitchFamily="34" charset="-120"/>
              <a:cs typeface="微軟正黑體 Light" panose="020B0304030504040204" pitchFamily="34" charset="-120"/>
            </a:endParaRPr>
          </a:p>
          <a:p>
            <a:pPr algn="just"/>
            <a:endParaRPr lang="fr-FR" sz="1150" dirty="0">
              <a:solidFill>
                <a:srgbClr val="DA262E"/>
              </a:solidFill>
              <a:latin typeface="Avenir "/>
            </a:endParaRPr>
          </a:p>
          <a:p>
            <a:pPr algn="just">
              <a:lnSpc>
                <a:spcPts val="1050"/>
              </a:lnSpc>
            </a:pPr>
            <a:r>
              <a:rPr lang="en-GB" sz="1150" dirty="0">
                <a:solidFill>
                  <a:srgbClr val="C00000"/>
                </a:solidFill>
                <a:latin typeface="Avenir "/>
                <a:ea typeface="Segoe UI" panose="020B0502040204020203" pitchFamily="34" charset="0"/>
                <a:cs typeface="Segoe UI" panose="020B0502040204020203" pitchFamily="34" charset="0"/>
              </a:rPr>
              <a:t>Contains:</a:t>
            </a:r>
          </a:p>
          <a:p>
            <a:pPr algn="just">
              <a:lnSpc>
                <a:spcPts val="1050"/>
              </a:lnSpc>
            </a:pPr>
            <a:r>
              <a:rPr lang="en-GB" sz="1100" b="1" dirty="0">
                <a:solidFill>
                  <a:srgbClr val="C00000"/>
                </a:solidFill>
                <a:latin typeface="Avenir "/>
                <a:ea typeface="Segoe UI" panose="020B0502040204020203" pitchFamily="34" charset="0"/>
                <a:cs typeface="Segoe UI" panose="020B0502040204020203" pitchFamily="34" charset="0"/>
              </a:rPr>
              <a:t>A roller </a:t>
            </a:r>
            <a:r>
              <a:rPr lang="en-GB" sz="1100" dirty="0">
                <a:solidFill>
                  <a:srgbClr val="C00000"/>
                </a:solidFill>
                <a:latin typeface="Avenir "/>
                <a:ea typeface="Segoe UI" panose="020B0502040204020203" pitchFamily="34" charset="0"/>
                <a:cs typeface="Segoe UI" panose="020B0502040204020203" pitchFamily="34" charset="0"/>
              </a:rPr>
              <a:t>to climb, roll and straddle that develops your baby’s motor skills and balance. Whether lying down, sitting, or standing, your baby will safely have fun with the roller thanks to its quilted edges. Its fabric cover provides a feeling of comfort and softness. Several activities to explore designed to stimulate your baby’s 5 senses: mirrors, rattle, scented chewable parts, a variety of materials. Very lightweight and quick to inflate, it is easy to transport. The chewable part is detachable and washable. The cover is detachable and machine washable at 30°C.</a:t>
            </a:r>
            <a:endParaRPr lang="fr-FR" sz="1100" dirty="0">
              <a:solidFill>
                <a:srgbClr val="C00000"/>
              </a:solidFill>
              <a:latin typeface="Avenir "/>
              <a:ea typeface="微軟正黑體 Light" panose="020B0304030504040204" pitchFamily="34" charset="-120"/>
              <a:cs typeface="微軟正黑體 Light" panose="020B0304030504040204" pitchFamily="34" charset="-120"/>
            </a:endParaRPr>
          </a:p>
          <a:p>
            <a:pPr algn="just">
              <a:lnSpc>
                <a:spcPts val="1050"/>
              </a:lnSpc>
            </a:pPr>
            <a:endParaRPr lang="fr-FR" sz="1150" dirty="0">
              <a:solidFill>
                <a:srgbClr val="C00000"/>
              </a:solidFill>
              <a:latin typeface="Avenir "/>
              <a:ea typeface="微軟正黑體 Light" panose="020B0304030504040204" pitchFamily="34" charset="-120"/>
              <a:cs typeface="微軟正黑體 Light" panose="020B0304030504040204" pitchFamily="34" charset="-120"/>
            </a:endParaRPr>
          </a:p>
          <a:p>
            <a:pPr algn="just"/>
            <a:endParaRPr lang="fr-FR" sz="1150" b="1" dirty="0">
              <a:solidFill>
                <a:srgbClr val="C00000"/>
              </a:solidFill>
              <a:latin typeface="Avenir "/>
            </a:endParaRPr>
          </a:p>
          <a:p>
            <a:pPr algn="just"/>
            <a:r>
              <a:rPr lang="en-GB" sz="1150" b="1" dirty="0">
                <a:solidFill>
                  <a:srgbClr val="C00000"/>
                </a:solidFill>
                <a:latin typeface="Avenir "/>
                <a:ea typeface="Segoe UI" panose="020B0502040204020203" pitchFamily="34" charset="0"/>
                <a:cs typeface="Segoe UI" panose="020B0502040204020203" pitchFamily="34" charset="0"/>
              </a:rPr>
              <a:t>A ball that is lots of fun </a:t>
            </a:r>
            <a:r>
              <a:rPr lang="en-GB" sz="1150" dirty="0">
                <a:solidFill>
                  <a:srgbClr val="C00000"/>
                </a:solidFill>
                <a:latin typeface="Avenir "/>
                <a:ea typeface="Segoe UI" panose="020B0502040204020203" pitchFamily="34" charset="0"/>
                <a:cs typeface="Segoe UI" panose="020B0502040204020203" pitchFamily="34" charset="0"/>
              </a:rPr>
              <a:t>100% fabric to best stimulate your baby. Featuring bright colours and a little bell inside, the ball will stimulate your baby’s sight and hearing. Made from soft, textured materials, the toy’s round shape stimulates your baby’s sense of touch and develops their prehension abilities.</a:t>
            </a:r>
            <a:endParaRPr lang="fr-FR" sz="1150" dirty="0">
              <a:solidFill>
                <a:srgbClr val="C00000"/>
              </a:solidFill>
              <a:latin typeface="Avenir "/>
            </a:endParaRPr>
          </a:p>
          <a:p>
            <a:pPr algn="just"/>
            <a:endParaRPr lang="fr-FR" sz="1150" dirty="0">
              <a:solidFill>
                <a:srgbClr val="C00000"/>
              </a:solidFill>
              <a:latin typeface="Avenir "/>
            </a:endParaRPr>
          </a:p>
          <a:p>
            <a:pPr algn="just"/>
            <a:r>
              <a:rPr lang="en-GB" sz="1150" b="1" dirty="0">
                <a:solidFill>
                  <a:srgbClr val="C00000"/>
                </a:solidFill>
                <a:latin typeface="Avenir "/>
                <a:ea typeface="Segoe UI" panose="020B0502040204020203" pitchFamily="34" charset="0"/>
                <a:cs typeface="Segoe UI" panose="020B0502040204020203" pitchFamily="34" charset="0"/>
              </a:rPr>
              <a:t>A soft maracas rattle </a:t>
            </a:r>
            <a:r>
              <a:rPr lang="en-GB" sz="1150" dirty="0">
                <a:solidFill>
                  <a:srgbClr val="C00000"/>
                </a:solidFill>
                <a:latin typeface="Avenir "/>
                <a:ea typeface="Segoe UI" panose="020B0502040204020203" pitchFamily="34" charset="0"/>
                <a:cs typeface="Segoe UI" panose="020B0502040204020203" pitchFamily="34" charset="0"/>
              </a:rPr>
              <a:t>– a must-have to entertain your baby! The handle’s ergonomic shape makes it easy to grab and manipulate. The multicoloured beads inside are funny to look at, and your baby will shake it to see and hear them bang together. Some features to explore: a rain stick and coloured beads that mix around Sophie la girafe. The all-fabric ball cleverly stimulates your baby’s senses through the sound of crinkled paper and the textured labels that make up its surface.</a:t>
            </a:r>
          </a:p>
          <a:p>
            <a:pPr algn="just"/>
            <a:endParaRPr lang="fr-FR" sz="1150" dirty="0">
              <a:solidFill>
                <a:srgbClr val="DA262E"/>
              </a:solidFill>
            </a:endParaRPr>
          </a:p>
          <a:p>
            <a:pPr algn="just"/>
            <a:endParaRPr lang="fr-FR" sz="1150" dirty="0">
              <a:solidFill>
                <a:srgbClr val="DA262E"/>
              </a:solidFill>
            </a:endParaRPr>
          </a:p>
        </p:txBody>
      </p:sp>
      <p:sp>
        <p:nvSpPr>
          <p:cNvPr id="15" name="ZoneTexte 14">
            <a:extLst>
              <a:ext uri="{FF2B5EF4-FFF2-40B4-BE49-F238E27FC236}">
                <a16:creationId xmlns:a16="http://schemas.microsoft.com/office/drawing/2014/main" id="{FDD99320-A1B7-4F00-AE8A-B3B34D8B4F97}"/>
              </a:ext>
            </a:extLst>
          </p:cNvPr>
          <p:cNvSpPr txBox="1"/>
          <p:nvPr/>
        </p:nvSpPr>
        <p:spPr>
          <a:xfrm>
            <a:off x="1918648" y="763942"/>
            <a:ext cx="5820375" cy="707886"/>
          </a:xfrm>
          <a:prstGeom prst="rect">
            <a:avLst/>
          </a:prstGeom>
          <a:noFill/>
        </p:spPr>
        <p:txBody>
          <a:bodyPr wrap="none" rtlCol="0">
            <a:spAutoFit/>
          </a:bodyPr>
          <a:lstStyle/>
          <a:p>
            <a:pPr algn="ctr"/>
            <a:r>
              <a:rPr lang="fr-FR" sz="4000" dirty="0" err="1">
                <a:solidFill>
                  <a:srgbClr val="DA262E"/>
                </a:solidFill>
                <a:latin typeface="Madre Script" panose="02000507000000090003" pitchFamily="50" charset="0"/>
              </a:rPr>
              <a:t>Sensory</a:t>
            </a:r>
            <a:r>
              <a:rPr lang="fr-FR" sz="4000" dirty="0">
                <a:solidFill>
                  <a:srgbClr val="DA262E"/>
                </a:solidFill>
                <a:latin typeface="Madre Script" panose="02000507000000090003" pitchFamily="50" charset="0"/>
              </a:rPr>
              <a:t> </a:t>
            </a:r>
            <a:r>
              <a:rPr lang="fr-FR" sz="4000" dirty="0" err="1">
                <a:solidFill>
                  <a:srgbClr val="DA262E"/>
                </a:solidFill>
                <a:latin typeface="Madre Script" panose="02000507000000090003" pitchFamily="50" charset="0"/>
              </a:rPr>
              <a:t>awakening</a:t>
            </a:r>
            <a:r>
              <a:rPr lang="fr-FR" sz="4000" dirty="0">
                <a:solidFill>
                  <a:srgbClr val="DA262E"/>
                </a:solidFill>
                <a:latin typeface="Madre Script" panose="02000507000000090003" pitchFamily="50" charset="0"/>
              </a:rPr>
              <a:t> gift set </a:t>
            </a:r>
          </a:p>
        </p:txBody>
      </p:sp>
      <p:pic>
        <p:nvPicPr>
          <p:cNvPr id="3" name="Image 2"/>
          <p:cNvPicPr>
            <a:picLocks noChangeAspect="1"/>
          </p:cNvPicPr>
          <p:nvPr/>
        </p:nvPicPr>
        <p:blipFill rotWithShape="1">
          <a:blip r:embed="rId5" cstate="print">
            <a:extLst>
              <a:ext uri="{28A0092B-C50C-407E-A947-70E740481C1C}">
                <a14:useLocalDpi xmlns:a14="http://schemas.microsoft.com/office/drawing/2010/main" val="0"/>
              </a:ext>
            </a:extLst>
          </a:blip>
          <a:srcRect t="1394" b="2478"/>
          <a:stretch/>
        </p:blipFill>
        <p:spPr>
          <a:xfrm>
            <a:off x="6087288" y="2200662"/>
            <a:ext cx="2802036" cy="2965621"/>
          </a:xfrm>
          <a:prstGeom prst="rect">
            <a:avLst/>
          </a:prstGeom>
        </p:spPr>
      </p:pic>
    </p:spTree>
    <p:extLst>
      <p:ext uri="{BB962C8B-B14F-4D97-AF65-F5344CB8AC3E}">
        <p14:creationId xmlns:p14="http://schemas.microsoft.com/office/powerpoint/2010/main" val="2609135501"/>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4404</TotalTime>
  <Words>316</Words>
  <Application>Microsoft Office PowerPoint</Application>
  <PresentationFormat>Affichage à l'écran (4:3)</PresentationFormat>
  <Paragraphs>19</Paragraphs>
  <Slides>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Arial</vt:lpstr>
      <vt:lpstr>Avenir</vt:lpstr>
      <vt:lpstr>Avenir </vt:lpstr>
      <vt:lpstr>Calibri</vt:lpstr>
      <vt:lpstr>Calibri Light</vt:lpstr>
      <vt:lpstr>Comfortaa</vt:lpstr>
      <vt:lpstr>Madre Script</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Céline PUGNAT</dc:creator>
  <cp:lastModifiedBy>Marion Accatino / VULLI</cp:lastModifiedBy>
  <cp:revision>136</cp:revision>
  <cp:lastPrinted>2019-10-23T08:53:13Z</cp:lastPrinted>
  <dcterms:created xsi:type="dcterms:W3CDTF">2017-08-29T07:35:23Z</dcterms:created>
  <dcterms:modified xsi:type="dcterms:W3CDTF">2021-01-12T09:09:22Z</dcterms:modified>
</cp:coreProperties>
</file>